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5" d="100"/>
          <a:sy n="95" d="100"/>
        </p:scale>
        <p:origin x="145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José Emanuel Rodríguez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Fitta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16/03/2022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46964"/>
            <a:ext cx="9611963" cy="4980248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Analytics result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</TotalTime>
  <Words>1386</Words>
  <Application>Microsoft Office PowerPoint</Application>
  <PresentationFormat>Panorámica</PresentationFormat>
  <Paragraphs>244</Paragraphs>
  <Slides>47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emamuel rodriguez</cp:lastModifiedBy>
  <cp:revision>200</cp:revision>
  <dcterms:created xsi:type="dcterms:W3CDTF">2021-04-29T18:58:34Z</dcterms:created>
  <dcterms:modified xsi:type="dcterms:W3CDTF">2022-03-16T08:47:48Z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